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34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87" r:id="rId17"/>
    <p:sldId id="273" r:id="rId18"/>
    <p:sldId id="288" r:id="rId19"/>
    <p:sldId id="274" r:id="rId20"/>
    <p:sldId id="289" r:id="rId21"/>
    <p:sldId id="275" r:id="rId22"/>
    <p:sldId id="290" r:id="rId23"/>
    <p:sldId id="276" r:id="rId24"/>
    <p:sldId id="277" r:id="rId25"/>
    <p:sldId id="278" r:id="rId26"/>
    <p:sldId id="279" r:id="rId27"/>
    <p:sldId id="280" r:id="rId28"/>
    <p:sldId id="281" r:id="rId29"/>
    <p:sldId id="283" r:id="rId30"/>
    <p:sldId id="282" r:id="rId31"/>
    <p:sldId id="284" r:id="rId32"/>
    <p:sldId id="285" r:id="rId33"/>
  </p:sldIdLst>
  <p:sldSz cx="12192000" cy="6858000"/>
  <p:notesSz cx="6797675" cy="9926638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11740-6DF8-4B11-B787-79A093D11A33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91CF2-B545-49F2-8D57-8324882A57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36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91CF2-B545-49F2-8D57-8324882A576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2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45D2-9B78-43E4-BD7D-BB656FF1B1E9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BB2C-1966-43CF-B2D7-2BC543A2B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11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45D2-9B78-43E4-BD7D-BB656FF1B1E9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BB2C-1966-43CF-B2D7-2BC543A2B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590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45D2-9B78-43E4-BD7D-BB656FF1B1E9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BB2C-1966-43CF-B2D7-2BC543A2B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870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45D2-9B78-43E4-BD7D-BB656FF1B1E9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BB2C-1966-43CF-B2D7-2BC543A2B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835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45D2-9B78-43E4-BD7D-BB656FF1B1E9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BB2C-1966-43CF-B2D7-2BC543A2B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597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45D2-9B78-43E4-BD7D-BB656FF1B1E9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BB2C-1966-43CF-B2D7-2BC543A2B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91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45D2-9B78-43E4-BD7D-BB656FF1B1E9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BB2C-1966-43CF-B2D7-2BC543A2B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01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45D2-9B78-43E4-BD7D-BB656FF1B1E9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BB2C-1966-43CF-B2D7-2BC543A2B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154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45D2-9B78-43E4-BD7D-BB656FF1B1E9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BB2C-1966-43CF-B2D7-2BC543A2B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607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45D2-9B78-43E4-BD7D-BB656FF1B1E9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BB2C-1966-43CF-B2D7-2BC543A2B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492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45D2-9B78-43E4-BD7D-BB656FF1B1E9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7BB2C-1966-43CF-B2D7-2BC543A2B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530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F45D2-9B78-43E4-BD7D-BB656FF1B1E9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7BB2C-1966-43CF-B2D7-2BC543A2B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1552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59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adshow PP_v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1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adshow PP_v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4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adshow PP_v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23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34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adshow PP_v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69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60" y="205128"/>
            <a:ext cx="10742208" cy="625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58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adshow PP_v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59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48" y="212360"/>
            <a:ext cx="11167872" cy="650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39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88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" y="260603"/>
            <a:ext cx="10863071" cy="63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51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72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11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361" y="280416"/>
            <a:ext cx="11136265" cy="64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7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adshow PP_v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55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25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adshow PP_v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81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adshow PP_v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adshow PP_v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47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74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31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06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adshow PP_v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44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adshow PP_v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38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adshow PP_v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23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38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14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adshow PP_v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0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18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adshow PP_v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68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adshow PP_v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04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53D26341A57B383EE0540010E0463CCA" version="1.0.0">
  <systemFields>
    <field name="Objective-Id">
      <value order="0">A25779667</value>
    </field>
    <field name="Objective-Title">
      <value order="0">YCG Roadshow presentation</value>
    </field>
    <field name="Objective-Description">
      <value order="0"/>
    </field>
    <field name="Objective-CreationStamp">
      <value order="0">2019-09-19T14:12:06Z</value>
    </field>
    <field name="Objective-IsApproved">
      <value order="0">false</value>
    </field>
    <field name="Objective-IsPublished">
      <value order="0">true</value>
    </field>
    <field name="Objective-DatePublished">
      <value order="0">2019-09-20T10:33:59Z</value>
    </field>
    <field name="Objective-ModificationStamp">
      <value order="0">2019-09-20T10:33:59Z</value>
    </field>
    <field name="Objective-Owner">
      <value order="0">Bourhill, Lorne L (Z612077)</value>
    </field>
    <field name="Objective-Path">
      <value order="0">Objective Global Folder:SG File Plan:People, communities and living:Benefits:General:Advice and policy: Benefits - general:Social Security Scotland: Creative Communications: Digital materials: 2019-2024</value>
    </field>
    <field name="Objective-Parent">
      <value order="0">Social Security Scotland: Creative Communications: Digital materials: 2019-2024</value>
    </field>
    <field name="Objective-State">
      <value order="0">Published</value>
    </field>
    <field name="Objective-VersionId">
      <value order="0">vA37143186</value>
    </field>
    <field name="Objective-Version">
      <value order="0">2.0</value>
    </field>
    <field name="Objective-VersionNumber">
      <value order="0">4</value>
    </field>
    <field name="Objective-VersionComment">
      <value order="0"/>
    </field>
    <field name="Objective-FileNumber">
      <value order="0">CASE/478396</value>
    </field>
    <field name="Objective-Classification">
      <value order="0">OFFICIAL</value>
    </field>
    <field name="Objective-Caveats">
      <value order="0">Caveat for access to SG Fileplan</value>
    </field>
  </systemFields>
  <catalogues>
    <catalogue name="Document Type Catalogue" type="type" ori="id:cA35">
      <field name="Objective-Date of Original">
        <value order="0"/>
      </field>
      <field name="Objective-Date Received">
        <value order="0"/>
      </field>
      <field name="Objective-SG Web Publication - Category">
        <value order="0"/>
      </field>
      <field name="Objective-SG Web Publication - Category 2 Classification">
        <value order="0"/>
      </field>
      <field name="Objective-Connect Creator">
        <value order="0"/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53D26341A57B383EE0540010E0463CC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</Words>
  <Application>Microsoft Office PowerPoint</Application>
  <PresentationFormat>Widescreen</PresentationFormat>
  <Paragraphs>1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Scottish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Bourhill L (Lorne)</dc:creator>
  <cp:lastModifiedBy>Mcginlay E (Emma)</cp:lastModifiedBy>
  <cp:revision>9</cp:revision>
  <cp:lastPrinted>2019-09-20T15:21:49Z</cp:lastPrinted>
  <dcterms:created xsi:type="dcterms:W3CDTF">2019-09-19T10:58:16Z</dcterms:created>
  <dcterms:modified xsi:type="dcterms:W3CDTF">2019-09-20T16:07:30Z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A25779667</vt:lpwstr>
  </property>
  <property fmtid="{D5CDD505-2E9C-101B-9397-08002B2CF9AE}" pid="4" name="Objective-Title">
    <vt:lpwstr>YCG Roadshow presentation</vt:lpwstr>
  </property>
  <property fmtid="{D5CDD505-2E9C-101B-9397-08002B2CF9AE}" pid="5" name="Objective-Description">
    <vt:lpwstr/>
  </property>
  <property fmtid="{D5CDD505-2E9C-101B-9397-08002B2CF9AE}" pid="6" name="Objective-CreationStamp">
    <vt:filetime>2019-09-19T14:38:47Z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2019-09-20T10:33:59Z</vt:filetime>
  </property>
  <property fmtid="{D5CDD505-2E9C-101B-9397-08002B2CF9AE}" pid="10" name="Objective-ModificationStamp">
    <vt:filetime>2019-09-20T10:33:59Z</vt:filetime>
  </property>
  <property fmtid="{D5CDD505-2E9C-101B-9397-08002B2CF9AE}" pid="11" name="Objective-Owner">
    <vt:lpwstr>Bourhill, Lorne L (Z612077)</vt:lpwstr>
  </property>
  <property fmtid="{D5CDD505-2E9C-101B-9397-08002B2CF9AE}" pid="12" name="Objective-Path">
    <vt:lpwstr>Objective Global Folder:SG File Plan:People, communities and living:Benefits:General:Advice and policy: Benefits - general:Social Security Scotland: Creative Communications: Digital materials: 2019-2024:</vt:lpwstr>
  </property>
  <property fmtid="{D5CDD505-2E9C-101B-9397-08002B2CF9AE}" pid="13" name="Objective-Parent">
    <vt:lpwstr>Social Security Scotland: Creative Communications: Digital materials: 2019-2024</vt:lpwstr>
  </property>
  <property fmtid="{D5CDD505-2E9C-101B-9397-08002B2CF9AE}" pid="14" name="Objective-State">
    <vt:lpwstr>Published</vt:lpwstr>
  </property>
  <property fmtid="{D5CDD505-2E9C-101B-9397-08002B2CF9AE}" pid="15" name="Objective-VersionId">
    <vt:lpwstr>vA37143186</vt:lpwstr>
  </property>
  <property fmtid="{D5CDD505-2E9C-101B-9397-08002B2CF9AE}" pid="16" name="Objective-Version">
    <vt:lpwstr>2.0</vt:lpwstr>
  </property>
  <property fmtid="{D5CDD505-2E9C-101B-9397-08002B2CF9AE}" pid="17" name="Objective-VersionNumber">
    <vt:r8>4</vt:r8>
  </property>
  <property fmtid="{D5CDD505-2E9C-101B-9397-08002B2CF9AE}" pid="18" name="Objective-VersionComment">
    <vt:lpwstr/>
  </property>
  <property fmtid="{D5CDD505-2E9C-101B-9397-08002B2CF9AE}" pid="19" name="Objective-FileNumber">
    <vt:lpwstr/>
  </property>
  <property fmtid="{D5CDD505-2E9C-101B-9397-08002B2CF9AE}" pid="20" name="Objective-Classification">
    <vt:lpwstr>[Inherited - OFFICIAL]</vt:lpwstr>
  </property>
  <property fmtid="{D5CDD505-2E9C-101B-9397-08002B2CF9AE}" pid="21" name="Objective-Caveats">
    <vt:lpwstr/>
  </property>
  <property fmtid="{D5CDD505-2E9C-101B-9397-08002B2CF9AE}" pid="22" name="Objective-Date of Original">
    <vt:lpwstr/>
  </property>
  <property fmtid="{D5CDD505-2E9C-101B-9397-08002B2CF9AE}" pid="23" name="Objective-Date Received">
    <vt:lpwstr/>
  </property>
  <property fmtid="{D5CDD505-2E9C-101B-9397-08002B2CF9AE}" pid="24" name="Objective-SG Web Publication - Category">
    <vt:lpwstr/>
  </property>
  <property fmtid="{D5CDD505-2E9C-101B-9397-08002B2CF9AE}" pid="25" name="Objective-SG Web Publication - Category 2 Classification">
    <vt:lpwstr/>
  </property>
  <property fmtid="{D5CDD505-2E9C-101B-9397-08002B2CF9AE}" pid="26" name="Objective-Connect Creator">
    <vt:lpwstr/>
  </property>
  <property fmtid="{D5CDD505-2E9C-101B-9397-08002B2CF9AE}" pid="27" name="Objective-Comment">
    <vt:lpwstr/>
  </property>
  <property fmtid="{D5CDD505-2E9C-101B-9397-08002B2CF9AE}" pid="28" name="Objective-Date of Original [system]">
    <vt:lpwstr/>
  </property>
  <property fmtid="{D5CDD505-2E9C-101B-9397-08002B2CF9AE}" pid="29" name="Objective-Date Received [system]">
    <vt:lpwstr/>
  </property>
  <property fmtid="{D5CDD505-2E9C-101B-9397-08002B2CF9AE}" pid="30" name="Objective-SG Web Publication - Category [system]">
    <vt:lpwstr/>
  </property>
  <property fmtid="{D5CDD505-2E9C-101B-9397-08002B2CF9AE}" pid="31" name="Objective-SG Web Publication - Category 2 Classification [system]">
    <vt:lpwstr/>
  </property>
  <property fmtid="{D5CDD505-2E9C-101B-9397-08002B2CF9AE}" pid="32" name="Objective-Connect Creator [system]">
    <vt:lpwstr/>
  </property>
</Properties>
</file>